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4890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Туркестан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69050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Туркестан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временами дождь, гроза, шквал. Ветер юго-западный 8-13, временами 15-20, днем порывы 23 м/с. Температура воздуха ночью 17-19, днем 27-29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Прогноз погоды на ночь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юго-западный       8-13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17-19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Туркестан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в центре города,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58В 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м.к. 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14499</TotalTime>
  <Words>626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4102</cp:revision>
  <cp:lastPrinted>2021-07-01T03:56:27Z</cp:lastPrinted>
  <dcterms:created xsi:type="dcterms:W3CDTF">2018-03-27T06:03:00Z</dcterms:created>
  <dcterms:modified xsi:type="dcterms:W3CDTF">2026-05-26T07:23:00Z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